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1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9C88E-F063-4EDB-A659-F015921FE954}" v="11" dt="2024-05-06T10:09:14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vina Lemiere" userId="3925c325b6d84b98" providerId="LiveId" clId="{1909C88E-F063-4EDB-A659-F015921FE954}"/>
    <pc:docChg chg="undo addSld modSld">
      <pc:chgData name="Malvina Lemiere" userId="3925c325b6d84b98" providerId="LiveId" clId="{1909C88E-F063-4EDB-A659-F015921FE954}" dt="2024-05-06T10:10:45.108" v="37" actId="1076"/>
      <pc:docMkLst>
        <pc:docMk/>
      </pc:docMkLst>
      <pc:sldChg chg="addSp modSp new mod">
        <pc:chgData name="Malvina Lemiere" userId="3925c325b6d84b98" providerId="LiveId" clId="{1909C88E-F063-4EDB-A659-F015921FE954}" dt="2024-05-06T10:10:45.108" v="37" actId="1076"/>
        <pc:sldMkLst>
          <pc:docMk/>
          <pc:sldMk cId="369847104" sldId="260"/>
        </pc:sldMkLst>
        <pc:picChg chg="add mod">
          <ac:chgData name="Malvina Lemiere" userId="3925c325b6d84b98" providerId="LiveId" clId="{1909C88E-F063-4EDB-A659-F015921FE954}" dt="2024-05-06T10:08:28.505" v="5" actId="931"/>
          <ac:picMkLst>
            <pc:docMk/>
            <pc:sldMk cId="369847104" sldId="260"/>
            <ac:picMk id="3" creationId="{529F322A-E197-E661-DDD0-BFAF1C7BF559}"/>
          </ac:picMkLst>
        </pc:picChg>
        <pc:picChg chg="add mod">
          <ac:chgData name="Malvina Lemiere" userId="3925c325b6d84b98" providerId="LiveId" clId="{1909C88E-F063-4EDB-A659-F015921FE954}" dt="2024-05-06T10:08:39.182" v="10" actId="931"/>
          <ac:picMkLst>
            <pc:docMk/>
            <pc:sldMk cId="369847104" sldId="260"/>
            <ac:picMk id="5" creationId="{BAEBAB7B-984A-F785-0F04-2760403CB7FA}"/>
          </ac:picMkLst>
        </pc:picChg>
        <pc:picChg chg="add mod">
          <ac:chgData name="Malvina Lemiere" userId="3925c325b6d84b98" providerId="LiveId" clId="{1909C88E-F063-4EDB-A659-F015921FE954}" dt="2024-05-06T10:08:47.993" v="15" actId="931"/>
          <ac:picMkLst>
            <pc:docMk/>
            <pc:sldMk cId="369847104" sldId="260"/>
            <ac:picMk id="7" creationId="{77FAB4FF-E9F5-8869-7903-091D55B03761}"/>
          </ac:picMkLst>
        </pc:picChg>
        <pc:picChg chg="add mod">
          <ac:chgData name="Malvina Lemiere" userId="3925c325b6d84b98" providerId="LiveId" clId="{1909C88E-F063-4EDB-A659-F015921FE954}" dt="2024-05-06T10:08:59.248" v="20" actId="931"/>
          <ac:picMkLst>
            <pc:docMk/>
            <pc:sldMk cId="369847104" sldId="260"/>
            <ac:picMk id="9" creationId="{64AB1ED9-F6D1-2D14-D51F-44B97B2F3AAE}"/>
          </ac:picMkLst>
        </pc:picChg>
        <pc:picChg chg="add mod">
          <ac:chgData name="Malvina Lemiere" userId="3925c325b6d84b98" providerId="LiveId" clId="{1909C88E-F063-4EDB-A659-F015921FE954}" dt="2024-05-06T10:09:08.669" v="25" actId="931"/>
          <ac:picMkLst>
            <pc:docMk/>
            <pc:sldMk cId="369847104" sldId="260"/>
            <ac:picMk id="11" creationId="{39E9D6C3-2FCC-6E55-0FC4-140A3CB743CF}"/>
          </ac:picMkLst>
        </pc:picChg>
        <pc:picChg chg="add mod modCrop">
          <ac:chgData name="Malvina Lemiere" userId="3925c325b6d84b98" providerId="LiveId" clId="{1909C88E-F063-4EDB-A659-F015921FE954}" dt="2024-05-06T10:10:45.108" v="37" actId="1076"/>
          <ac:picMkLst>
            <pc:docMk/>
            <pc:sldMk cId="369847104" sldId="260"/>
            <ac:picMk id="13" creationId="{5D02C5A5-2297-1DD0-6F07-204387278D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09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8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3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07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8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6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6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7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7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2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9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texte, conception&#10;&#10;Description générée automatiquement">
            <a:extLst>
              <a:ext uri="{FF2B5EF4-FFF2-40B4-BE49-F238E27FC236}">
                <a16:creationId xmlns:a16="http://schemas.microsoft.com/office/drawing/2014/main" id="{136BE9D1-9924-E10B-9264-F62D4267E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1" t="20966" r="28650" b="15305"/>
          <a:stretch/>
        </p:blipFill>
        <p:spPr>
          <a:xfrm>
            <a:off x="685799" y="742448"/>
            <a:ext cx="4082017" cy="2606117"/>
          </a:xfrm>
          <a:prstGeom prst="rect">
            <a:avLst/>
          </a:prstGeom>
        </p:spPr>
      </p:pic>
      <p:pic>
        <p:nvPicPr>
          <p:cNvPr id="6" name="Image 5" descr="Une image contenant capture d’écran, Jeu PC, Logiciel multimédia, Compositing numérique&#10;&#10;Description générée automatiquement">
            <a:extLst>
              <a:ext uri="{FF2B5EF4-FFF2-40B4-BE49-F238E27FC236}">
                <a16:creationId xmlns:a16="http://schemas.microsoft.com/office/drawing/2014/main" id="{21769C15-4471-1E8D-3565-1C9675D64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21371" r="29677" b="15731"/>
          <a:stretch/>
        </p:blipFill>
        <p:spPr>
          <a:xfrm>
            <a:off x="712431" y="3509433"/>
            <a:ext cx="4028755" cy="266276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CD9B272-B259-1A9D-E63D-35AECF053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5226" y="742448"/>
            <a:ext cx="5466735" cy="5429752"/>
          </a:xfr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rmAutofit/>
          </a:bodyPr>
          <a:lstStyle/>
          <a:p>
            <a:r>
              <a:rPr lang="fr-FR" sz="7200" dirty="0">
                <a:solidFill>
                  <a:srgbClr val="595959"/>
                </a:solidFill>
              </a:rPr>
              <a:t>La Charpente</a:t>
            </a:r>
            <a:br>
              <a:rPr lang="fr-FR" sz="7200" dirty="0">
                <a:solidFill>
                  <a:srgbClr val="595959"/>
                </a:solidFill>
              </a:rPr>
            </a:br>
            <a:br>
              <a:rPr lang="fr-FR" sz="7200" dirty="0">
                <a:solidFill>
                  <a:srgbClr val="595959"/>
                </a:solidFill>
              </a:rPr>
            </a:br>
            <a:br>
              <a:rPr lang="fr-FR" sz="7200" dirty="0">
                <a:solidFill>
                  <a:srgbClr val="595959"/>
                </a:solidFill>
              </a:rPr>
            </a:br>
            <a:endParaRPr lang="fr-FR" sz="7200" dirty="0">
              <a:solidFill>
                <a:srgbClr val="595959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0162BB-AEF7-D12E-D764-342C2032C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7021" y="3509433"/>
            <a:ext cx="4423144" cy="198551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fr-FR" sz="1400" dirty="0">
                <a:solidFill>
                  <a:srgbClr val="595959"/>
                </a:solidFill>
              </a:rPr>
              <a:t>Malvina Nathalie </a:t>
            </a:r>
            <a:r>
              <a:rPr lang="fr-FR" sz="1400" dirty="0" err="1">
                <a:solidFill>
                  <a:srgbClr val="595959"/>
                </a:solidFill>
              </a:rPr>
              <a:t>Seobin</a:t>
            </a:r>
            <a:endParaRPr lang="fr-FR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50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CF0B7A-92D6-90B4-2764-A14425DE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– Structure non-standard </a:t>
            </a:r>
          </a:p>
        </p:txBody>
      </p:sp>
      <p:pic>
        <p:nvPicPr>
          <p:cNvPr id="7" name="Espace réservé du contenu 6" descr="Une image contenant texte, capture d’écran, ciel, multimédia&#10;&#10;Description générée automatiquement">
            <a:extLst>
              <a:ext uri="{FF2B5EF4-FFF2-40B4-BE49-F238E27FC236}">
                <a16:creationId xmlns:a16="http://schemas.microsoft.com/office/drawing/2014/main" id="{C539ADC6-5F1E-FBA8-4A70-AF84EB684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2" t="21962" r="29662" b="17146"/>
          <a:stretch/>
        </p:blipFill>
        <p:spPr>
          <a:xfrm>
            <a:off x="2589603" y="1690688"/>
            <a:ext cx="7012793" cy="4446466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01800A-9600-B7CD-F65E-14CA7C3FC677}"/>
              </a:ext>
            </a:extLst>
          </p:cNvPr>
          <p:cNvSpPr txBox="1"/>
          <p:nvPr/>
        </p:nvSpPr>
        <p:spPr>
          <a:xfrm>
            <a:off x="5663379" y="6308209"/>
            <a:ext cx="406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Gymnase BBC, Saint Martin en Haut 2012</a:t>
            </a:r>
          </a:p>
        </p:txBody>
      </p:sp>
    </p:spTree>
    <p:extLst>
      <p:ext uri="{BB962C8B-B14F-4D97-AF65-F5344CB8AC3E}">
        <p14:creationId xmlns:p14="http://schemas.microsoft.com/office/powerpoint/2010/main" val="123098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6D6618FA-817B-F92B-B432-40FAE820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22268" r="31532" b="16262"/>
          <a:stretch/>
        </p:blipFill>
        <p:spPr>
          <a:xfrm>
            <a:off x="1371600" y="73991"/>
            <a:ext cx="9448799" cy="67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0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capture d’écran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5D02C5A5-2297-1DD0-6F07-204387278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2" t="21729" r="22338" b="16263"/>
          <a:stretch/>
        </p:blipFill>
        <p:spPr>
          <a:xfrm>
            <a:off x="673510" y="620053"/>
            <a:ext cx="10844979" cy="52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7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graphisme, conception&#10;&#10;Description générée automatiquement">
            <a:extLst>
              <a:ext uri="{FF2B5EF4-FFF2-40B4-BE49-F238E27FC236}">
                <a16:creationId xmlns:a16="http://schemas.microsoft.com/office/drawing/2014/main" id="{FA420B71-6295-A773-F2DD-9C7D1854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t="21370" r="25161" b="15009"/>
          <a:stretch/>
        </p:blipFill>
        <p:spPr>
          <a:xfrm>
            <a:off x="850490" y="519382"/>
            <a:ext cx="10491019" cy="58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493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Thème Office 2013 –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</TotalTime>
  <Words>20</Words>
  <Application>Microsoft Office PowerPoint</Application>
  <PresentationFormat>Grand écran</PresentationFormat>
  <Paragraphs>4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 2013 – 2022</vt:lpstr>
      <vt:lpstr>La Charpente   </vt:lpstr>
      <vt:lpstr>III – Structure non-standard 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Charpente   </dc:title>
  <dc:creator>Malvina Lemiere</dc:creator>
  <cp:lastModifiedBy>Malvina Lemiere</cp:lastModifiedBy>
  <cp:revision>1</cp:revision>
  <dcterms:created xsi:type="dcterms:W3CDTF">2024-05-06T09:24:48Z</dcterms:created>
  <dcterms:modified xsi:type="dcterms:W3CDTF">2024-05-06T10:10:51Z</dcterms:modified>
</cp:coreProperties>
</file>